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9" r:id="rId4"/>
    <p:sldId id="268" r:id="rId5"/>
    <p:sldId id="270" r:id="rId6"/>
    <p:sldId id="267" r:id="rId7"/>
    <p:sldId id="272" r:id="rId8"/>
    <p:sldId id="273" r:id="rId9"/>
    <p:sldId id="274" r:id="rId10"/>
    <p:sldId id="275" r:id="rId11"/>
    <p:sldId id="266" r:id="rId12"/>
    <p:sldId id="271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7CB6"/>
    <a:srgbClr val="28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2"/>
    <p:restoredTop sz="94740"/>
  </p:normalViewPr>
  <p:slideViewPr>
    <p:cSldViewPr snapToGrid="0" snapToObjects="1">
      <p:cViewPr>
        <p:scale>
          <a:sx n="87" d="100"/>
          <a:sy n="87" d="100"/>
        </p:scale>
        <p:origin x="168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39683-BD8F-461E-BAAC-B3A01CD69FA8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52639-16FD-4BC5-8BEB-53FB4C6AC0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9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43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2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99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49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0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65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70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74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E6F9C-8138-ED4D-AC4A-D3C3EB29335E}" type="datetimeFigureOut">
              <a:rPr lang="de-DE" smtClean="0"/>
              <a:t>17.07.16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38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ung 12"/>
            <p:cNvGrpSpPr/>
            <p:nvPr/>
          </p:nvGrpSpPr>
          <p:grpSpPr>
            <a:xfrm>
              <a:off x="471058" y="5603863"/>
              <a:ext cx="6944350" cy="769442"/>
              <a:chOff x="648565" y="5682678"/>
              <a:chExt cx="6965343" cy="769442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648565" y="6175121"/>
                <a:ext cx="6965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Gernot Brunner  -  Stefan Cimander  -  Martin Hartmond  -  Thomas Weber</a:t>
                </a:r>
                <a:endParaRPr lang="en-US" sz="12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648565" y="5682678"/>
                <a:ext cx="69653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6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HCI Final Project</a:t>
                </a:r>
                <a:endParaRPr lang="en-US" sz="2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4082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Flappy </a:t>
            </a:r>
            <a:r>
              <a:rPr lang="en-US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Penguin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" y="1556791"/>
            <a:ext cx="4298687" cy="3910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75920" y="2644170"/>
                <a:ext cx="6480720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Source Code Pro" panose="020B0509030403020204" pitchFamily="49" charset="0"/>
                  </a:rPr>
                  <a:t>16 sample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Source Code Pro" panose="020B0509030403020204" pitchFamily="49" charset="0"/>
                  </a:rPr>
                  <a:t>256 penguin positions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Source Code Pro" panose="020B0509030403020204" pitchFamily="49" charset="0"/>
                  </a:rPr>
                  <a:t>In theory: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charset="0"/>
                            <a:ea typeface="Source Code Pro" panose="020B0509030403020204" pitchFamily="49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Code Pro" panose="020B0509030403020204" pitchFamily="49" charset="0"/>
                          </a:rPr>
                          <m:t>2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Code Pro" panose="020B0509030403020204" pitchFamily="49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GB" sz="2400" dirty="0">
                    <a:ea typeface="Source Code Pro" panose="020B0509030403020204" pitchFamily="49" charset="0"/>
                  </a:rPr>
                  <a:t> states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Source Code Pro" panose="020B0509030403020204" pitchFamily="49" charset="0"/>
                  </a:rPr>
                  <a:t>In reality much fewer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644170"/>
                <a:ext cx="6480720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317" t="-2724" b="-8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95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Outlook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2131548" y="5117840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Relaxing </a:t>
            </a:r>
            <a:r>
              <a:rPr lang="de-DE" dirty="0" err="1"/>
              <a:t>Exercises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40390" y="6111568"/>
            <a:ext cx="546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What would be a other Scenarios for Flappy Penguin?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818086" y="5117840"/>
            <a:ext cx="18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gymnastics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8" y="1237045"/>
            <a:ext cx="3810000" cy="3810000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68" y="1764644"/>
            <a:ext cx="3686535" cy="31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496153" y="5742362"/>
              <a:ext cx="69443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 err="1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Flappy</a:t>
              </a:r>
              <a:r>
                <a:rPr lang="de-DE" sz="2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 </a:t>
              </a:r>
              <a:r>
                <a:rPr lang="de-DE" sz="2600" dirty="0" err="1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Penguin</a:t>
              </a:r>
              <a:endParaRPr lang="en-US" sz="2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Demo</a:t>
            </a:r>
            <a:endParaRPr lang="en-US" sz="4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" y="1293238"/>
            <a:ext cx="3989808" cy="451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2" y="3163736"/>
            <a:ext cx="1080654" cy="108065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1293236"/>
            <a:ext cx="6753791" cy="4506356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 rot="20901553">
            <a:off x="5924214" y="4627879"/>
            <a:ext cx="1787237" cy="1701301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ung 30"/>
          <p:cNvGrpSpPr/>
          <p:nvPr/>
        </p:nvGrpSpPr>
        <p:grpSpPr>
          <a:xfrm>
            <a:off x="111136" y="5841380"/>
            <a:ext cx="6174000" cy="909708"/>
            <a:chOff x="111136" y="5841380"/>
            <a:chExt cx="6174000" cy="909708"/>
          </a:xfrm>
        </p:grpSpPr>
        <p:sp>
          <p:nvSpPr>
            <p:cNvPr id="12" name="Rechteck 11"/>
            <p:cNvSpPr/>
            <p:nvPr/>
          </p:nvSpPr>
          <p:spPr>
            <a:xfrm>
              <a:off x="111136" y="5841380"/>
              <a:ext cx="6174000" cy="909708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40390" y="6111568"/>
              <a:ext cx="506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Don’t crash with an Ice Block!</a:t>
              </a:r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32" name="Rechteck 31"/>
          <p:cNvSpPr/>
          <p:nvPr/>
        </p:nvSpPr>
        <p:spPr>
          <a:xfrm rot="163457">
            <a:off x="9040300" y="1582050"/>
            <a:ext cx="1559036" cy="1484073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grpSp>
        <p:nvGrpSpPr>
          <p:cNvPr id="33" name="Gruppierung 32"/>
          <p:cNvGrpSpPr/>
          <p:nvPr/>
        </p:nvGrpSpPr>
        <p:grpSpPr>
          <a:xfrm>
            <a:off x="2441007" y="97443"/>
            <a:ext cx="6534000" cy="1149464"/>
            <a:chOff x="2441007" y="97443"/>
            <a:chExt cx="6534000" cy="1149464"/>
          </a:xfrm>
        </p:grpSpPr>
        <p:sp>
          <p:nvSpPr>
            <p:cNvPr id="4" name="Rechteck 3"/>
            <p:cNvSpPr/>
            <p:nvPr/>
          </p:nvSpPr>
          <p:spPr>
            <a:xfrm>
              <a:off x="2441007" y="97443"/>
              <a:ext cx="6534000" cy="1149464"/>
            </a:xfrm>
            <a:prstGeom prst="rect">
              <a:avLst/>
            </a:prstGeom>
            <a:solidFill>
              <a:srgbClr val="5B7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701636" y="349009"/>
              <a:ext cx="6040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Game Concept</a:t>
              </a:r>
            </a:p>
          </p:txBody>
        </p:sp>
      </p:grpSp>
      <p:sp>
        <p:nvSpPr>
          <p:cNvPr id="36" name="Pfeil nach rechts 35"/>
          <p:cNvSpPr/>
          <p:nvPr/>
        </p:nvSpPr>
        <p:spPr>
          <a:xfrm rot="10800000">
            <a:off x="7627373" y="2289668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 nach rechts 36"/>
          <p:cNvSpPr/>
          <p:nvPr/>
        </p:nvSpPr>
        <p:spPr>
          <a:xfrm rot="5400000">
            <a:off x="1859277" y="4795544"/>
            <a:ext cx="692996" cy="252000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feil nach rechts 37"/>
          <p:cNvSpPr/>
          <p:nvPr/>
        </p:nvSpPr>
        <p:spPr>
          <a:xfrm rot="10800000">
            <a:off x="4433323" y="5092543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/>
          <p:cNvSpPr/>
          <p:nvPr/>
        </p:nvSpPr>
        <p:spPr>
          <a:xfrm rot="16200000">
            <a:off x="1859277" y="2416715"/>
            <a:ext cx="692996" cy="252000"/>
          </a:xfrm>
          <a:prstGeom prst="rightArrow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ung 45"/>
          <p:cNvGrpSpPr/>
          <p:nvPr/>
        </p:nvGrpSpPr>
        <p:grpSpPr>
          <a:xfrm>
            <a:off x="10965575" y="1293236"/>
            <a:ext cx="1129444" cy="4518001"/>
            <a:chOff x="10965575" y="1293236"/>
            <a:chExt cx="1129444" cy="4518001"/>
          </a:xfrm>
        </p:grpSpPr>
        <p:pic>
          <p:nvPicPr>
            <p:cNvPr id="23" name="Bild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271296" y="2987515"/>
              <a:ext cx="4518001" cy="1129444"/>
            </a:xfrm>
            <a:prstGeom prst="rect">
              <a:avLst/>
            </a:prstGeom>
          </p:spPr>
        </p:pic>
        <p:pic>
          <p:nvPicPr>
            <p:cNvPr id="40" name="Bild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5092543"/>
              <a:ext cx="369453" cy="369453"/>
            </a:xfrm>
            <a:prstGeom prst="rect">
              <a:avLst/>
            </a:prstGeom>
          </p:spPr>
        </p:pic>
        <p:pic>
          <p:nvPicPr>
            <p:cNvPr id="41" name="Bild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5" y="4581152"/>
              <a:ext cx="369453" cy="369453"/>
            </a:xfrm>
            <a:prstGeom prst="rect">
              <a:avLst/>
            </a:prstGeom>
          </p:spPr>
        </p:pic>
        <p:pic>
          <p:nvPicPr>
            <p:cNvPr id="42" name="Bild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4069218"/>
              <a:ext cx="369453" cy="369453"/>
            </a:xfrm>
            <a:prstGeom prst="rect">
              <a:avLst/>
            </a:prstGeom>
          </p:spPr>
        </p:pic>
        <p:pic>
          <p:nvPicPr>
            <p:cNvPr id="43" name="Bild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3557284"/>
              <a:ext cx="369453" cy="369453"/>
            </a:xfrm>
            <a:prstGeom prst="rect">
              <a:avLst/>
            </a:prstGeom>
          </p:spPr>
        </p:pic>
        <p:pic>
          <p:nvPicPr>
            <p:cNvPr id="44" name="Bild 43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3045350"/>
              <a:ext cx="369453" cy="369453"/>
            </a:xfrm>
            <a:prstGeom prst="rect">
              <a:avLst/>
            </a:prstGeom>
          </p:spPr>
        </p:pic>
        <p:pic>
          <p:nvPicPr>
            <p:cNvPr id="45" name="Bild 44"/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2533416"/>
              <a:ext cx="369453" cy="369453"/>
            </a:xfrm>
            <a:prstGeom prst="rect">
              <a:avLst/>
            </a:prstGeom>
          </p:spPr>
        </p:pic>
      </p:grpSp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93" y="3106176"/>
            <a:ext cx="1371600" cy="12827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18" y="3798774"/>
            <a:ext cx="1447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6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Physical Computing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4" y="2337038"/>
            <a:ext cx="3696523" cy="298182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55" y="1816703"/>
            <a:ext cx="5223163" cy="402249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Flex Sensor into Penguin Plush Toy</a:t>
            </a:r>
          </a:p>
        </p:txBody>
      </p:sp>
    </p:spTree>
    <p:extLst>
      <p:ext uri="{BB962C8B-B14F-4D97-AF65-F5344CB8AC3E}">
        <p14:creationId xmlns:p14="http://schemas.microsoft.com/office/powerpoint/2010/main" val="31988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Input Device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Flex Sensor into Penguin Plush Toy</a:t>
            </a:r>
          </a:p>
        </p:txBody>
      </p:sp>
      <p:pic>
        <p:nvPicPr>
          <p:cNvPr id="1026" name="Picture 2" descr="IMG_20160627_1301165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6" y="2094807"/>
            <a:ext cx="5022304" cy="282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IMG_20160701_1212223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14" y="2094807"/>
            <a:ext cx="5022303" cy="282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00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Breathing-Sensor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57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Using Stretch Sensor for Breath Recognition</a:t>
            </a:r>
          </a:p>
        </p:txBody>
      </p:sp>
      <p:pic>
        <p:nvPicPr>
          <p:cNvPr id="11" name="Grafik 10" descr="C:\Users\Gernot\Dropbox\Studium\SE\SS16\HCI\Projekt\IMG_20160625_184539828_HDR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302" y="1460296"/>
            <a:ext cx="7337339" cy="412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50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Software Stack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69" y="3955556"/>
            <a:ext cx="1237696" cy="1188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75" y="2592410"/>
            <a:ext cx="2267800" cy="113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5265" t="35939" r="4808" b="8677"/>
          <a:stretch/>
        </p:blipFill>
        <p:spPr>
          <a:xfrm>
            <a:off x="7635315" y="2770017"/>
            <a:ext cx="3142358" cy="77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298" y="4083315"/>
            <a:ext cx="2454391" cy="9326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84292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Backend</a:t>
            </a:r>
            <a:endParaRPr lang="de-DE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69969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Frontend</a:t>
            </a:r>
            <a:endParaRPr lang="de-DE" sz="2800" b="1" dirty="0"/>
          </a:p>
        </p:txBody>
      </p:sp>
      <p:cxnSp>
        <p:nvCxnSpPr>
          <p:cNvPr id="15" name="Elbow Connector 14"/>
          <p:cNvCxnSpPr>
            <a:stCxn id="5" idx="3"/>
            <a:endCxn id="5" idx="0"/>
          </p:cNvCxnSpPr>
          <p:nvPr/>
        </p:nvCxnSpPr>
        <p:spPr>
          <a:xfrm flipH="1" flipV="1">
            <a:off x="9206494" y="2770017"/>
            <a:ext cx="1571179" cy="387063"/>
          </a:xfrm>
          <a:prstGeom prst="bentConnector4">
            <a:avLst>
              <a:gd name="adj1" fmla="val -18187"/>
              <a:gd name="adj2" fmla="val 1590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82982" y="2294445"/>
            <a:ext cx="2189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Synchronous Rendering Pipeline</a:t>
            </a:r>
            <a:endParaRPr lang="de-DE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6766" y="2825049"/>
            <a:ext cx="16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Asynchronous Callbacks</a:t>
            </a:r>
            <a:endParaRPr lang="de-DE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007" y="4622527"/>
            <a:ext cx="685800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71804" y="425319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Q-Learning</a:t>
            </a:r>
            <a:endParaRPr lang="de-DE" dirty="0"/>
          </a:p>
        </p:txBody>
      </p:sp>
      <p:cxnSp>
        <p:nvCxnSpPr>
          <p:cNvPr id="30" name="Elbow Connector 29"/>
          <p:cNvCxnSpPr>
            <a:stCxn id="3" idx="3"/>
            <a:endCxn id="5" idx="1"/>
          </p:cNvCxnSpPr>
          <p:nvPr/>
        </p:nvCxnSpPr>
        <p:spPr>
          <a:xfrm flipV="1">
            <a:off x="3633275" y="3157080"/>
            <a:ext cx="4002040" cy="22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33275" y="2825049"/>
            <a:ext cx="157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Detected User Actions</a:t>
            </a:r>
            <a:endParaRPr lang="de-DE" sz="12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192010" y="3544145"/>
            <a:ext cx="1443305" cy="750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9923602">
            <a:off x="6384645" y="3699478"/>
            <a:ext cx="770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Enemy AI</a:t>
            </a:r>
            <a:endParaRPr lang="de-DE" sz="1200" dirty="0"/>
          </a:p>
        </p:txBody>
      </p:sp>
      <p:cxnSp>
        <p:nvCxnSpPr>
          <p:cNvPr id="56" name="Elbow Connector 55"/>
          <p:cNvCxnSpPr>
            <a:stCxn id="2" idx="1"/>
            <a:endCxn id="3" idx="1"/>
          </p:cNvCxnSpPr>
          <p:nvPr/>
        </p:nvCxnSpPr>
        <p:spPr>
          <a:xfrm rot="10800000">
            <a:off x="1365475" y="3159360"/>
            <a:ext cx="436494" cy="1390290"/>
          </a:xfrm>
          <a:prstGeom prst="bentConnector3">
            <a:avLst>
              <a:gd name="adj1" fmla="val 1523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5856" y="3414000"/>
            <a:ext cx="369332" cy="8810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dirty="0"/>
              <a:t>Sensor Input</a:t>
            </a:r>
          </a:p>
        </p:txBody>
      </p:sp>
    </p:spTree>
    <p:extLst>
      <p:ext uri="{BB962C8B-B14F-4D97-AF65-F5344CB8AC3E}">
        <p14:creationId xmlns:p14="http://schemas.microsoft.com/office/powerpoint/2010/main" val="360762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6" y="1556792"/>
            <a:ext cx="4297803" cy="39090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375920" y="2644170"/>
            <a:ext cx="64807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Q-Table is a JavaScript 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State is key-type, i.e. </a:t>
            </a:r>
            <a:r>
              <a:rPr lang="en-GB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GB" sz="2400" dirty="0"/>
              <a:t> or 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a typeface="Source Code Pro" panose="020B0509030403020204" pitchFamily="49" charset="0"/>
              </a:rPr>
              <a:t>Challenge: Encode game state as &lt;32bit Integer</a:t>
            </a:r>
          </a:p>
        </p:txBody>
      </p:sp>
    </p:spTree>
    <p:extLst>
      <p:ext uri="{BB962C8B-B14F-4D97-AF65-F5344CB8AC3E}">
        <p14:creationId xmlns:p14="http://schemas.microsoft.com/office/powerpoint/2010/main" val="41837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6" y="1556792"/>
            <a:ext cx="4297803" cy="3909006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375920" y="2459504"/>
            <a:ext cx="648072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Discretize Space in front of the penguin in n (&lt;32) sample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a typeface="Source Code Pro" panose="020B0509030403020204" pitchFamily="49" charset="0"/>
              </a:rPr>
              <a:t>Encode obstacle or </a:t>
            </a:r>
            <a:r>
              <a:rPr lang="en-GB" sz="2400" dirty="0">
                <a:ea typeface="Source Code Pro" panose="020B0509030403020204" pitchFamily="49" charset="0"/>
                <a:cs typeface="Segoe UI Semilight" panose="020B0402040204020203" pitchFamily="34" charset="0"/>
              </a:rPr>
              <a:t>¬obstacle bitwise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ea typeface="Source Code Pro" panose="020B0509030403020204" pitchFamily="49" charset="0"/>
              <a:cs typeface="Segoe UI Semilight" panose="020B0402040204020203" pitchFamily="34" charset="0"/>
            </a:endParaRPr>
          </a:p>
          <a:p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0001 0011 0000 0000</a:t>
            </a: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1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" y="1556791"/>
            <a:ext cx="4298687" cy="3910689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375920" y="2644170"/>
            <a:ext cx="64807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a typeface="Source Code Pro" panose="020B0509030403020204" pitchFamily="49" charset="0"/>
              </a:rPr>
              <a:t>Append n bits: Discretized penguin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ea typeface="Source Code Pro" panose="020B0509030403020204" pitchFamily="49" charset="0"/>
            </a:endParaRPr>
          </a:p>
          <a:p>
            <a:r>
              <a:rPr lang="en-GB" sz="2400" dirty="0">
                <a:ea typeface="Source Code Pro" panose="020B0509030403020204" pitchFamily="49" charset="0"/>
              </a:rPr>
              <a:t>e.g. Penguin 10 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(= 0000 1010</a:t>
            </a:r>
            <a:r>
              <a:rPr lang="en-GB" sz="2400" dirty="0">
                <a:ea typeface="Source Code Pro" panose="020B0509030403020204" pitchFamily="49" charset="0"/>
              </a:rPr>
              <a:t>) Units from top</a:t>
            </a:r>
          </a:p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0001 0011 0000 0000 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0000 1010</a:t>
            </a: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5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Macintosh PowerPoint</Application>
  <PresentationFormat>Breitbild</PresentationFormat>
  <Paragraphs>46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Corbel</vt:lpstr>
      <vt:lpstr>Segoe UI Semilight</vt:lpstr>
      <vt:lpstr>Source Code Pro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Cimander</dc:creator>
  <cp:lastModifiedBy>Stefan Cimander</cp:lastModifiedBy>
  <cp:revision>62</cp:revision>
  <dcterms:created xsi:type="dcterms:W3CDTF">2016-06-27T11:02:08Z</dcterms:created>
  <dcterms:modified xsi:type="dcterms:W3CDTF">2016-07-17T12:40:48Z</dcterms:modified>
</cp:coreProperties>
</file>